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ca91f5df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ca91f5df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ca91f5df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ca91f5df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ca91f5df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0ca91f5df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ca91f5df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ca91f5df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ca91f5df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ca91f5df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ca91f5df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ca91f5df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ca91f5df8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ca91f5df8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ca91f5df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ca91f5df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ca91f5df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ca91f5df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ca91f5df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ca91f5df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ca91f5d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ca91f5d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ca91f5df8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ca91f5df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ca91f5df8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0ca91f5df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ca91f5df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ca91f5df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ca91f5df8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ca91f5df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ca91f5df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ca91f5df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ca91f5df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ca91f5df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ca91f5df8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ca91f5df8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ca91f5df8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ca91f5df8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ca91f5df8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ca91f5df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ca91f5df8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0ca91f5df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ca91f5df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ca91f5d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ca91f5df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0ca91f5df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ca91f5df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ca91f5df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ca91f5df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ca91f5df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ca91f5df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ca91f5df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ca91f5df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ca91f5df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ca91f5df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ca91f5df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C9DAF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in Dubai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Richard Gillin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845" y="0"/>
            <a:ext cx="45951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75" y="0"/>
            <a:ext cx="3857625" cy="513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75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8525" cy="52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45" y="0"/>
            <a:ext cx="38626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77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3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75" y="3338"/>
            <a:ext cx="3857625" cy="513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88" y="0"/>
            <a:ext cx="386261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75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75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675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10249" l="0" r="0" t="0"/>
          <a:stretch/>
        </p:blipFill>
        <p:spPr>
          <a:xfrm>
            <a:off x="0" y="0"/>
            <a:ext cx="43037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3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50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2" y="0"/>
            <a:ext cx="3862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5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626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1350" y="0"/>
            <a:ext cx="3862650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